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813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22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14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59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88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69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33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99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81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97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77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4D51-F999-4C14-A29B-D3901DC65AAD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6E71-EA47-484E-91BB-F0234EBF46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48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anek Wielkanocny stojący - Baranki Wielkanocne - MeritoHurt.P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3" t="12401" r="18603" b="9320"/>
          <a:stretch/>
        </p:blipFill>
        <p:spPr bwMode="auto">
          <a:xfrm>
            <a:off x="193183" y="88789"/>
            <a:ext cx="4339368" cy="386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tering firmowy na Wielkanoc, oferta wielkanocna – potrawy wielkanoc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724455"/>
            <a:ext cx="7316542" cy="304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AJKO PISANKA DREWNIANE WIELKANOC ręcznie zdobione pietronet.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469" y="104955"/>
            <a:ext cx="71437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57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kasiunia</dc:creator>
  <cp:lastModifiedBy>kasiunia</cp:lastModifiedBy>
  <cp:revision>2</cp:revision>
  <dcterms:created xsi:type="dcterms:W3CDTF">2021-03-27T20:02:46Z</dcterms:created>
  <dcterms:modified xsi:type="dcterms:W3CDTF">2021-03-27T20:06:08Z</dcterms:modified>
</cp:coreProperties>
</file>